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6" userDrawn="1">
          <p15:clr>
            <a:srgbClr val="A4A3A4"/>
          </p15:clr>
        </p15:guide>
        <p15:guide id="2" pos="1766" userDrawn="1">
          <p15:clr>
            <a:srgbClr val="A4A3A4"/>
          </p15:clr>
        </p15:guide>
        <p15:guide id="3" orient="horz" pos="11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96"/>
      </p:cViewPr>
      <p:guideLst>
        <p:guide orient="horz" pos="1676"/>
        <p:guide pos="1766"/>
        <p:guide orient="horz" pos="11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576" cy="3657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CDB85-E4BB-4823-A71E-3EDFB0B62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471B7-E3A8-4785-883F-8E99988AB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362F2-A957-44FE-84A8-27382C370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00DA-2A19-41E8-9506-451C614B2A6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3B555-2B37-4871-B862-71B82D7E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9C1A8-C3DA-4233-8070-9D7AE70DA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B2C8-3B95-4FDD-AA3A-75A4BC17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8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ACCB7-E64D-44F6-9771-9B652CA1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17272-34B0-4453-AA93-CB2A51D76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65BF2-D82A-44A1-8D45-A0BAE1119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00DA-2A19-41E8-9506-451C614B2A6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38CA6-FC42-4067-A5A4-2ADA54C7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C7EEB-D67A-49BE-AB00-8938E9FBD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B2C8-3B95-4FDD-AA3A-75A4BC17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4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719A23-EE43-490E-B842-1CA0B12CD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940274-351A-4BFA-A11A-08E23D8E0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19AE2-D568-4EB0-8DF7-646B4D886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00DA-2A19-41E8-9506-451C614B2A6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83D60-3727-4E03-8F59-86B0FF8F1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22665-0FDE-496D-8CC8-B6AB9FBE9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B2C8-3B95-4FDD-AA3A-75A4BC17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76D6-5303-43AF-8CEE-82C3D9780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328A6-6F40-4654-96A1-01E836664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B7F81-79C8-402A-874B-DBC820E1E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00DA-2A19-41E8-9506-451C614B2A6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039DD-E3FC-4989-AC6B-E1271FAE8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35599-B1AB-4700-AAC7-8C1586EDC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B2C8-3B95-4FDD-AA3A-75A4BC17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3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B20DE-FC0E-490D-A713-9E9C955C1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5D96F-3D16-424D-9040-FA5460BBB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84921-2B66-421C-87D6-73FBA7A20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00DA-2A19-41E8-9506-451C614B2A6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2D276-6225-4036-A0D6-3CF23B4E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7F46C-1D85-4B59-A1FF-692AB31BC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B2C8-3B95-4FDD-AA3A-75A4BC17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8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F6EF3-4473-4BA9-9351-1454E880E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CF74A-EF5D-43AD-A393-4D6F3959F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E27D8-2C88-4E6C-BB34-BE3700778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751F4-F9C4-4ABB-BA35-534FF822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00DA-2A19-41E8-9506-451C614B2A6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DFAFD-582C-40AF-B96D-111197A09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5BE0D-B5D2-4445-8A20-ACB0BAD33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B2C8-3B95-4FDD-AA3A-75A4BC17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8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2FF02-7B12-4D3C-9551-F08C37DFD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0200A-B1D5-4AF2-BC44-633D89B17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3C6F1-0D95-4206-A2B0-9A6B6ACAB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EF5AC-1E3E-470F-A2FE-EC28F92425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182BDE-9B7C-441F-8172-47D083CCDC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92F24-F832-48CD-B1AB-53D4DD555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00DA-2A19-41E8-9506-451C614B2A6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0CF9B0-AD79-4520-9BE9-C9A66E0D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8B6CA-30BC-416A-9227-925D089A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B2C8-3B95-4FDD-AA3A-75A4BC17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5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27F7-4275-4CA1-9594-8F875ACA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5095B7-27D5-43DC-B9CF-D4950DAAE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00DA-2A19-41E8-9506-451C614B2A6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E6D09-77CF-43EB-AD60-5119EE1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14C6F2-B867-4D81-9C6F-B31FE65D4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B2C8-3B95-4FDD-AA3A-75A4BC17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8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B30FDC-D29E-4D78-BDB6-BD3FBF585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00DA-2A19-41E8-9506-451C614B2A6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9E8E58-1388-44FD-AA08-BD7B47863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787D36-991B-4491-8EC3-C3CC76A2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B2C8-3B95-4FDD-AA3A-75A4BC17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5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5DB15-9701-4D8E-B2AE-4008A1159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0F623-A280-412F-A7E3-23A84910F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5C8FA-6CFC-4BB5-B903-9C3941D2E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47AC9-6853-4D2D-A6B5-7F176268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00DA-2A19-41E8-9506-451C614B2A6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30BC89-CE6C-489F-AF69-10B1B174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96333-098B-44AC-8074-BAF8DED4F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B2C8-3B95-4FDD-AA3A-75A4BC17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8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C5EFF-E449-4786-8295-0486887F9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9F37A9-29F2-4688-88F4-806862A05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E99E5-878C-4915-A2CD-AFB5F0649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51CF55-D7EB-4904-B2C2-FF3A8BE1D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00DA-2A19-41E8-9506-451C614B2A6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B7FAA-71C5-4137-A17B-2C0E138AF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55415-7429-4768-8DFD-21EB88C09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B2C8-3B95-4FDD-AA3A-75A4BC17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7A3FAF-505D-4429-ADD9-A297DD805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4E31E-3D57-40A4-9BA8-E31412A11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19391-3CF6-4607-87FC-A4483A408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800DA-2A19-41E8-9506-451C614B2A6D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F384B-D5E5-40A5-8658-8C02AA6F3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1BAD8-59B4-46DC-9FBE-F6A4D3166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CB2C8-3B95-4FDD-AA3A-75A4BC17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7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E2BA12DC-2E77-4BB8-82F8-DBBB8C4A50BE}"/>
              </a:ext>
            </a:extLst>
          </p:cNvPr>
          <p:cNvGrpSpPr/>
          <p:nvPr/>
        </p:nvGrpSpPr>
        <p:grpSpPr>
          <a:xfrm>
            <a:off x="2767584" y="978408"/>
            <a:ext cx="2779776" cy="2048256"/>
            <a:chOff x="2767584" y="978408"/>
            <a:chExt cx="2779776" cy="2048256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09CEA0F-4B89-4EB8-9904-26A1958DDEED}"/>
                </a:ext>
              </a:extLst>
            </p:cNvPr>
            <p:cNvGrpSpPr/>
            <p:nvPr/>
          </p:nvGrpSpPr>
          <p:grpSpPr>
            <a:xfrm>
              <a:off x="2767584" y="978408"/>
              <a:ext cx="2743201" cy="2048256"/>
              <a:chOff x="2767584" y="978408"/>
              <a:chExt cx="2743201" cy="2048256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114EBFF-40A3-43F2-A379-7D6C8C34234A}"/>
                  </a:ext>
                </a:extLst>
              </p:cNvPr>
              <p:cNvSpPr/>
              <p:nvPr/>
            </p:nvSpPr>
            <p:spPr>
              <a:xfrm>
                <a:off x="2767584" y="978408"/>
                <a:ext cx="2743200" cy="2048256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95DE841-C70C-4F4F-BBC4-BB89EB3CE5D3}"/>
                  </a:ext>
                </a:extLst>
              </p:cNvPr>
              <p:cNvSpPr/>
              <p:nvPr/>
            </p:nvSpPr>
            <p:spPr>
              <a:xfrm>
                <a:off x="2767584" y="1197864"/>
                <a:ext cx="1280160" cy="1828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Approved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33E8876-CEB4-4005-A8DF-D93D0E6D7CE1}"/>
                  </a:ext>
                </a:extLst>
              </p:cNvPr>
              <p:cNvSpPr/>
              <p:nvPr/>
            </p:nvSpPr>
            <p:spPr>
              <a:xfrm>
                <a:off x="2767584" y="978408"/>
                <a:ext cx="2743200" cy="21945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SHOP DRAWING REVIEW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8991C6F-709E-43B2-A6A6-13C4D2B56EFF}"/>
                  </a:ext>
                </a:extLst>
              </p:cNvPr>
              <p:cNvSpPr/>
              <p:nvPr/>
            </p:nvSpPr>
            <p:spPr>
              <a:xfrm>
                <a:off x="2767584" y="2112264"/>
                <a:ext cx="2743200" cy="91382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n-US" sz="9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Review by Snubbs is for the sole purpose of ascertaining general conformity with design.  Contractor is responsible for dimensions, fabrication and construction methods, coordination of sub-trades, detail design of components, and errors or omissions on the shop drawings.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543C8D0-5C41-4905-A95B-DAF23740ECCE}"/>
                  </a:ext>
                </a:extLst>
              </p:cNvPr>
              <p:cNvSpPr/>
              <p:nvPr/>
            </p:nvSpPr>
            <p:spPr>
              <a:xfrm>
                <a:off x="2767585" y="1563624"/>
                <a:ext cx="1280160" cy="1828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Approved As Noted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24D0AE2-8EE8-4138-85A3-600C5F05E28E}"/>
                  </a:ext>
                </a:extLst>
              </p:cNvPr>
              <p:cNvSpPr/>
              <p:nvPr/>
            </p:nvSpPr>
            <p:spPr>
              <a:xfrm>
                <a:off x="2767584" y="1380744"/>
                <a:ext cx="1280160" cy="1828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Resubmit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0508D94-6ED0-4542-ACC8-1CB9E71F48DB}"/>
                  </a:ext>
                </a:extLst>
              </p:cNvPr>
              <p:cNvSpPr/>
              <p:nvPr/>
            </p:nvSpPr>
            <p:spPr>
              <a:xfrm>
                <a:off x="2767584" y="1746504"/>
                <a:ext cx="1280160" cy="1828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Not Approved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50BCD45-35E9-4152-8EDF-3EB237AF09C8}"/>
                  </a:ext>
                </a:extLst>
              </p:cNvPr>
              <p:cNvSpPr/>
              <p:nvPr/>
            </p:nvSpPr>
            <p:spPr>
              <a:xfrm>
                <a:off x="2767585" y="1929384"/>
                <a:ext cx="2743200" cy="1828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Project No.: 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0B83FD0-5210-4606-8B20-34F51844B680}"/>
                  </a:ext>
                </a:extLst>
              </p:cNvPr>
              <p:cNvSpPr/>
              <p:nvPr/>
            </p:nvSpPr>
            <p:spPr>
              <a:xfrm>
                <a:off x="4047744" y="1197864"/>
                <a:ext cx="365760" cy="1828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29FF6AA-FA72-4092-B18A-6BB29C5CDFB2}"/>
                  </a:ext>
                </a:extLst>
              </p:cNvPr>
              <p:cNvSpPr/>
              <p:nvPr/>
            </p:nvSpPr>
            <p:spPr>
              <a:xfrm>
                <a:off x="4047744" y="1380744"/>
                <a:ext cx="365760" cy="1828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9EE0E79-7D51-4414-9EFE-EF8EB1CF2B19}"/>
                  </a:ext>
                </a:extLst>
              </p:cNvPr>
              <p:cNvSpPr/>
              <p:nvPr/>
            </p:nvSpPr>
            <p:spPr>
              <a:xfrm>
                <a:off x="4047744" y="1563624"/>
                <a:ext cx="365760" cy="1828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45F6E1F-1C8B-4E7D-98C3-8E25BCB1978B}"/>
                  </a:ext>
                </a:extLst>
              </p:cNvPr>
              <p:cNvSpPr/>
              <p:nvPr/>
            </p:nvSpPr>
            <p:spPr>
              <a:xfrm>
                <a:off x="4047744" y="1746504"/>
                <a:ext cx="365760" cy="1828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6E11C7D-66FD-4F7C-9CCF-E56E59DB0D65}"/>
                  </a:ext>
                </a:extLst>
              </p:cNvPr>
              <p:cNvSpPr/>
              <p:nvPr/>
            </p:nvSpPr>
            <p:spPr>
              <a:xfrm>
                <a:off x="4413504" y="1197864"/>
                <a:ext cx="1097280" cy="36576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Snubbs Consulting Inc.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694B601-6317-46E2-A720-0E4A9C27CFB4}"/>
                  </a:ext>
                </a:extLst>
              </p:cNvPr>
              <p:cNvSpPr/>
              <p:nvPr/>
            </p:nvSpPr>
            <p:spPr>
              <a:xfrm>
                <a:off x="4413504" y="1197864"/>
                <a:ext cx="1097280" cy="73152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CA57C1D-6D14-4809-9054-2B98D3CF2B0E}"/>
                  </a:ext>
                </a:extLst>
              </p:cNvPr>
              <p:cNvSpPr/>
              <p:nvPr/>
            </p:nvSpPr>
            <p:spPr>
              <a:xfrm>
                <a:off x="4413504" y="1746504"/>
                <a:ext cx="1097280" cy="1828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Date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F778942-DBE5-48C3-8941-EBC98143592E}"/>
                  </a:ext>
                </a:extLst>
              </p:cNvPr>
              <p:cNvSpPr/>
              <p:nvPr/>
            </p:nvSpPr>
            <p:spPr>
              <a:xfrm>
                <a:off x="4413504" y="1563624"/>
                <a:ext cx="1097281" cy="1828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Initials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80A72A0-2E4D-4A8E-866F-AE64CF612AD7}"/>
                  </a:ext>
                </a:extLst>
              </p:cNvPr>
              <p:cNvSpPr/>
              <p:nvPr/>
            </p:nvSpPr>
            <p:spPr>
              <a:xfrm>
                <a:off x="3681984" y="1929384"/>
                <a:ext cx="1280160" cy="18288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C7D1DD5-4BC5-4DA6-8E68-032F3A45E456}"/>
                  </a:ext>
                </a:extLst>
              </p:cNvPr>
              <p:cNvSpPr/>
              <p:nvPr/>
            </p:nvSpPr>
            <p:spPr>
              <a:xfrm>
                <a:off x="4779264" y="1746504"/>
                <a:ext cx="731520" cy="1828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3" name="Graphic 2" descr="Checkmark">
              <a:extLst>
                <a:ext uri="{FF2B5EF4-FFF2-40B4-BE49-F238E27FC236}">
                  <a16:creationId xmlns:a16="http://schemas.microsoft.com/office/drawing/2014/main" id="{16CD304B-6E9C-4B8F-8FB0-8B0BCF1148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20896" y="1161288"/>
              <a:ext cx="182880" cy="256032"/>
            </a:xfrm>
            <a:prstGeom prst="rect">
              <a:avLst/>
            </a:prstGeom>
          </p:spPr>
        </p:pic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BB704E4-25C8-4F8D-8EAC-1D1E2A9377E6}"/>
                </a:ext>
              </a:extLst>
            </p:cNvPr>
            <p:cNvSpPr/>
            <p:nvPr/>
          </p:nvSpPr>
          <p:spPr>
            <a:xfrm>
              <a:off x="4815840" y="1563624"/>
              <a:ext cx="731520" cy="1828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2643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63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Ruiz</dc:creator>
  <cp:lastModifiedBy>Nathalie Garcia</cp:lastModifiedBy>
  <cp:revision>18</cp:revision>
  <dcterms:created xsi:type="dcterms:W3CDTF">2017-10-05T22:56:21Z</dcterms:created>
  <dcterms:modified xsi:type="dcterms:W3CDTF">2018-07-24T22:10:59Z</dcterms:modified>
</cp:coreProperties>
</file>