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867" autoAdjust="0"/>
    <p:restoredTop sz="94660" autoAdjust="0"/>
  </p:normalViewPr>
  <p:slideViewPr>
    <p:cSldViewPr>
      <p:cViewPr>
        <p:scale>
          <a:sx n="100" d="100"/>
          <a:sy n="100" d="100"/>
        </p:scale>
        <p:origin x="2538" y="-6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29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74D05E-67BF-4FD4-8A83-3A26EAAC87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145" cy="465743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5D848-BCC0-48F9-8B93-7444A29D7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r">
              <a:defRPr sz="1200"/>
            </a:lvl1pPr>
          </a:lstStyle>
          <a:p>
            <a:fld id="{AD5E2C31-4F7C-467B-8877-5F8F2B11183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78CDC-62BA-4188-8226-5762551624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3038145" cy="465742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58729-0853-4973-8BAF-0D3DBD888A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r">
              <a:defRPr sz="1200"/>
            </a:lvl1pPr>
          </a:lstStyle>
          <a:p>
            <a:fld id="{F9D7F5D8-20DF-443C-AA98-1DD833DB6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2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C62C113-488E-4459-BFB8-258A1623D1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04535" y="7860665"/>
            <a:ext cx="1586230" cy="157353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5B28D06C-B2A0-423F-BFB5-CB88A31518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2435" y="544830"/>
            <a:ext cx="323850" cy="4248150"/>
          </a:xfrm>
          <a:prstGeom prst="roundRect">
            <a:avLst>
              <a:gd name="adj" fmla="val 2617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vert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4CAB309F-8991-49E8-A3DB-2EA23E7318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125" y="549275"/>
            <a:ext cx="298450" cy="4248150"/>
          </a:xfrm>
          <a:prstGeom prst="roundRect">
            <a:avLst>
              <a:gd name="adj" fmla="val 2617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vert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31D413-DA7B-465A-A316-7536699DE4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15135" y="531495"/>
            <a:ext cx="4343400" cy="4368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68AE915-A43B-471D-9DF0-E5D396353F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05610" y="5176520"/>
            <a:ext cx="4343400" cy="434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B39CEC-B087-4769-9ED6-EEC36806FB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07710" y="648335"/>
            <a:ext cx="1560830" cy="154813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EF6C693-8058-40B9-9256-7D67732F88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33110" y="4087495"/>
            <a:ext cx="1548130" cy="154813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11">
            <a:extLst>
              <a:ext uri="{FF2B5EF4-FFF2-40B4-BE49-F238E27FC236}">
                <a16:creationId xmlns:a16="http://schemas.microsoft.com/office/drawing/2014/main" id="{E5E7FFF9-4647-42F7-B3BB-CFAAEA7A9C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1800" y="528955"/>
            <a:ext cx="323850" cy="4273550"/>
          </a:xfrm>
          <a:prstGeom prst="roundRect">
            <a:avLst>
              <a:gd name="adj" fmla="val 2617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vert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EEB69014-9110-4B89-89A8-716B89A96B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1725" y="529590"/>
            <a:ext cx="323850" cy="4273550"/>
          </a:xfrm>
          <a:prstGeom prst="roundRect">
            <a:avLst>
              <a:gd name="adj" fmla="val 2617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vert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5BF6B0B-DE44-45D2-A951-04593AD44E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20410" y="661035"/>
            <a:ext cx="1586230" cy="157353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7578FFF7-9AB2-46A6-AAE5-D230520776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9735" y="5250815"/>
            <a:ext cx="323850" cy="4273550"/>
          </a:xfrm>
          <a:prstGeom prst="roundRect">
            <a:avLst>
              <a:gd name="adj" fmla="val 2617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vert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E94B7F06-FBE8-49B9-A4DC-AA62E01664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89660" y="5251450"/>
            <a:ext cx="323850" cy="4273550"/>
          </a:xfrm>
          <a:prstGeom prst="roundRect">
            <a:avLst>
              <a:gd name="adj" fmla="val 2617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vert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C479EC1-DA50-4D64-BC33-667F659D75D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905" y="-28575"/>
            <a:ext cx="7772400" cy="10068560"/>
            <a:chOff x="3" y="-45"/>
            <a:chExt cx="12240" cy="1585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25AB7C6-7B88-4CF0-9034-D536A5A2E1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740" y="906"/>
              <a:ext cx="6840" cy="6840"/>
              <a:chOff x="2535" y="1311"/>
              <a:chExt cx="6840" cy="6840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438D8982-5517-4560-8270-8429DCA143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535" y="1311"/>
                <a:ext cx="6840" cy="68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FDE55A54-FE35-467B-A492-A7E69126E2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610" y="1386"/>
                <a:ext cx="6690" cy="669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0B7FBF71-0D3F-4C6A-98E1-64FD227358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874" y="3638"/>
                <a:ext cx="2154" cy="2154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DF79C18-3F1D-49CE-BE62-871C916FA1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787" y="3550"/>
                <a:ext cx="2324" cy="232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053AD0-DA98-4B7F-8300-B5F725BF21C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725" y="8151"/>
              <a:ext cx="6840" cy="6840"/>
              <a:chOff x="2535" y="8541"/>
              <a:chExt cx="6840" cy="6840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16EC7C1-A92A-4B00-BC79-988B0C0D2B4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535" y="8541"/>
                <a:ext cx="6840" cy="68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89C9F33-0CDE-4736-BCBF-F605A57D36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610" y="8616"/>
                <a:ext cx="6690" cy="669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3C268D85-9531-4DCB-ABFD-ECB4A487BD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884" y="10880"/>
                <a:ext cx="2154" cy="2154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59551920-7AB7-4DEB-B626-9B03E653E6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791" y="10795"/>
                <a:ext cx="2324" cy="232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B43E0D0-DC80-4F52-935D-40EE0F85B35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9195" y="1060"/>
              <a:ext cx="2438" cy="2438"/>
              <a:chOff x="9195" y="1060"/>
              <a:chExt cx="2438" cy="2438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D5048B0-6054-4E82-A3CC-983C3BA9025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285" y="1150"/>
                <a:ext cx="2268" cy="226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2C105269-22FD-4EE1-89A1-59E280433C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95" y="1060"/>
                <a:ext cx="2438" cy="243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F1B319FD-D03B-4CF5-9F21-43F29B5323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985" y="1837"/>
                <a:ext cx="850" cy="85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4E13BB4-3407-45C7-B612-4F3357D867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075" y="1930"/>
                <a:ext cx="680" cy="68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8EB30EA-FFA0-4FDE-B196-5C888BF0603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90" y="867"/>
              <a:ext cx="510" cy="6690"/>
              <a:chOff x="690" y="867"/>
              <a:chExt cx="510" cy="6690"/>
            </a:xfrm>
          </p:grpSpPr>
          <p:sp>
            <p:nvSpPr>
              <p:cNvPr id="43" name="AutoShape 34">
                <a:extLst>
                  <a:ext uri="{FF2B5EF4-FFF2-40B4-BE49-F238E27FC236}">
                    <a16:creationId xmlns:a16="http://schemas.microsoft.com/office/drawing/2014/main" id="{B9E58227-A27D-4F79-91FC-416A2A3827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70" y="955"/>
                <a:ext cx="340" cy="652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AutoShape 35">
                <a:extLst>
                  <a:ext uri="{FF2B5EF4-FFF2-40B4-BE49-F238E27FC236}">
                    <a16:creationId xmlns:a16="http://schemas.microsoft.com/office/drawing/2014/main" id="{CD8A31D8-87D5-44C6-97E1-9E851D0B63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90" y="867"/>
                <a:ext cx="510" cy="669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0E13E2B-7275-48D0-857F-A80CA277F2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55" y="868"/>
              <a:ext cx="510" cy="6690"/>
              <a:chOff x="1755" y="868"/>
              <a:chExt cx="510" cy="6690"/>
            </a:xfrm>
          </p:grpSpPr>
          <p:sp>
            <p:nvSpPr>
              <p:cNvPr id="41" name="AutoShape 37">
                <a:extLst>
                  <a:ext uri="{FF2B5EF4-FFF2-40B4-BE49-F238E27FC236}">
                    <a16:creationId xmlns:a16="http://schemas.microsoft.com/office/drawing/2014/main" id="{50EFBFCA-77F8-496B-B158-96443C0A83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845" y="955"/>
                <a:ext cx="340" cy="652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AutoShape 38">
                <a:extLst>
                  <a:ext uri="{FF2B5EF4-FFF2-40B4-BE49-F238E27FC236}">
                    <a16:creationId xmlns:a16="http://schemas.microsoft.com/office/drawing/2014/main" id="{2E8A0DBA-26D7-4DCE-94E3-46314FC56D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755" y="868"/>
                <a:ext cx="510" cy="669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341D4D5-DCA9-41C4-9C6F-44E956E174E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79" y="8290"/>
              <a:ext cx="510" cy="6690"/>
              <a:chOff x="679" y="8290"/>
              <a:chExt cx="510" cy="6690"/>
            </a:xfrm>
          </p:grpSpPr>
          <p:sp>
            <p:nvSpPr>
              <p:cNvPr id="39" name="AutoShape 40">
                <a:extLst>
                  <a:ext uri="{FF2B5EF4-FFF2-40B4-BE49-F238E27FC236}">
                    <a16:creationId xmlns:a16="http://schemas.microsoft.com/office/drawing/2014/main" id="{40FB895C-D5AA-446E-9CAA-B7B2129D85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60" y="8375"/>
                <a:ext cx="340" cy="652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AutoShape 41">
                <a:extLst>
                  <a:ext uri="{FF2B5EF4-FFF2-40B4-BE49-F238E27FC236}">
                    <a16:creationId xmlns:a16="http://schemas.microsoft.com/office/drawing/2014/main" id="{61EB8842-4D5C-4115-B2A9-25C1529AC2E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679" y="8290"/>
                <a:ext cx="510" cy="669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2D6A342-AA97-41B6-93C1-069ED860F28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44" y="8291"/>
              <a:ext cx="510" cy="6690"/>
              <a:chOff x="1744" y="8291"/>
              <a:chExt cx="510" cy="6690"/>
            </a:xfrm>
          </p:grpSpPr>
          <p:sp>
            <p:nvSpPr>
              <p:cNvPr id="37" name="AutoShape 43">
                <a:extLst>
                  <a:ext uri="{FF2B5EF4-FFF2-40B4-BE49-F238E27FC236}">
                    <a16:creationId xmlns:a16="http://schemas.microsoft.com/office/drawing/2014/main" id="{76FE8C5C-8D36-43EF-9B72-848F359C4B4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835" y="8375"/>
                <a:ext cx="340" cy="652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" name="AutoShape 44">
                <a:extLst>
                  <a:ext uri="{FF2B5EF4-FFF2-40B4-BE49-F238E27FC236}">
                    <a16:creationId xmlns:a16="http://schemas.microsoft.com/office/drawing/2014/main" id="{19A41605-2261-42FD-98F8-DE02FB6951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744" y="8291"/>
                <a:ext cx="510" cy="6690"/>
              </a:xfrm>
              <a:prstGeom prst="roundRect">
                <a:avLst>
                  <a:gd name="adj" fmla="val 26176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pic>
          <p:nvPicPr>
            <p:cNvPr id="29" name="Picture 28" descr="Click Here Instuctions">
              <a:extLst>
                <a:ext uri="{FF2B5EF4-FFF2-40B4-BE49-F238E27FC236}">
                  <a16:creationId xmlns:a16="http://schemas.microsoft.com/office/drawing/2014/main" id="{A24493DC-53B5-4B3A-89D3-295B498DAE5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" y="-30"/>
              <a:ext cx="1155" cy="64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 Box 46">
              <a:extLst>
                <a:ext uri="{FF2B5EF4-FFF2-40B4-BE49-F238E27FC236}">
                  <a16:creationId xmlns:a16="http://schemas.microsoft.com/office/drawing/2014/main" id="{0E6129E4-B211-4451-8C53-DF0C454CBA01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6975" y="-45"/>
              <a:ext cx="525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CD Labels with Core and Spine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 Box 47">
              <a:extLst>
                <a:ext uri="{FF2B5EF4-FFF2-40B4-BE49-F238E27FC236}">
                  <a16:creationId xmlns:a16="http://schemas.microsoft.com/office/drawing/2014/main" id="{94191902-2187-4820-9EB9-B1A74ACF7DB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458" y="15153"/>
              <a:ext cx="3785" cy="65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Template Name: USCDPLUS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Template Size: 8,5” x 11”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9AFB6D-3445-4970-8C4E-E9CEDD22E3A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9175" y="12400"/>
              <a:ext cx="2438" cy="2438"/>
              <a:chOff x="9175" y="12400"/>
              <a:chExt cx="2438" cy="2438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A0B28EB1-1EE9-4036-8A54-74061087EE1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265" y="12490"/>
                <a:ext cx="2268" cy="226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F1EB369-6647-4C45-B065-EFFD47D6C4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175" y="12400"/>
                <a:ext cx="2438" cy="243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BD5062A7-BDB9-4E21-9699-3C30944090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9975" y="13207"/>
                <a:ext cx="850" cy="85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5A2EB31-0CF2-4071-9258-3965206846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065" y="13285"/>
                <a:ext cx="680" cy="68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67" name="Rectangle 62">
            <a:extLst>
              <a:ext uri="{FF2B5EF4-FFF2-40B4-BE49-F238E27FC236}">
                <a16:creationId xmlns:a16="http://schemas.microsoft.com/office/drawing/2014/main" id="{BDFAC7E7-1394-41FF-A66B-4EA078BC86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9F6DBB1-C22F-4ACE-B8EE-59A68F610695}"/>
              </a:ext>
            </a:extLst>
          </p:cNvPr>
          <p:cNvSpPr txBox="1"/>
          <p:nvPr userDrawn="1"/>
        </p:nvSpPr>
        <p:spPr>
          <a:xfrm>
            <a:off x="3137497" y="4126280"/>
            <a:ext cx="148994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b="1" dirty="0"/>
              <a:t>Snubbs Consulting Inc.</a:t>
            </a:r>
          </a:p>
          <a:p>
            <a:pPr lvl="0" algn="ctr"/>
            <a:r>
              <a:rPr lang="en-US" sz="800" dirty="0"/>
              <a:t>12895 SW 132 Street, Suite 100</a:t>
            </a:r>
          </a:p>
          <a:p>
            <a:pPr lvl="0" algn="ctr"/>
            <a:r>
              <a:rPr lang="en-US" sz="800" dirty="0"/>
              <a:t>Miami, Florida 33186</a:t>
            </a:r>
          </a:p>
          <a:p>
            <a:pPr lvl="0" algn="ctr"/>
            <a:r>
              <a:rPr lang="en-US" sz="800" dirty="0"/>
              <a:t>Snubbs.com</a:t>
            </a:r>
          </a:p>
          <a:p>
            <a:endParaRPr lang="en-US" sz="12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D522849-53E3-4481-B513-99591E2A1A1E}"/>
              </a:ext>
            </a:extLst>
          </p:cNvPr>
          <p:cNvSpPr txBox="1"/>
          <p:nvPr userDrawn="1"/>
        </p:nvSpPr>
        <p:spPr>
          <a:xfrm>
            <a:off x="2959735" y="842838"/>
            <a:ext cx="1905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/>
              <a:t>Project Number</a:t>
            </a:r>
          </a:p>
          <a:p>
            <a:pPr lvl="0" algn="ctr"/>
            <a:r>
              <a:rPr lang="en-US" sz="1600" b="1" dirty="0"/>
              <a:t>Project Description</a:t>
            </a:r>
          </a:p>
          <a:p>
            <a:pPr lvl="0" algn="ctr"/>
            <a:r>
              <a:rPr lang="en-US" sz="1050" dirty="0"/>
              <a:t>FPID: XXXXXXXXX</a:t>
            </a:r>
          </a:p>
          <a:p>
            <a:pPr lvl="0" algn="ctr"/>
            <a:r>
              <a:rPr lang="en-US" sz="1050" dirty="0"/>
              <a:t>Creation Date: XX/XX/XXXX</a:t>
            </a:r>
          </a:p>
          <a:p>
            <a:endParaRPr lang="en-US" sz="1200" dirty="0"/>
          </a:p>
        </p:txBody>
      </p:sp>
      <p:sp>
        <p:nvSpPr>
          <p:cNvPr id="61" name="Text Box 56">
            <a:extLst>
              <a:ext uri="{FF2B5EF4-FFF2-40B4-BE49-F238E27FC236}">
                <a16:creationId xmlns:a16="http://schemas.microsoft.com/office/drawing/2014/main" id="{078892E1-E760-48B2-9BF4-5CC5845A19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0562" y="2970551"/>
            <a:ext cx="152558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Contact: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PE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xxx.xxx@snubbs.com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305.xxx.xxxx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3" name="Picture 4">
            <a:extLst>
              <a:ext uri="{FF2B5EF4-FFF2-40B4-BE49-F238E27FC236}">
                <a16:creationId xmlns:a16="http://schemas.microsoft.com/office/drawing/2014/main" id="{20745F12-D1D6-44D3-B4FA-E338D68087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928" y="2434147"/>
            <a:ext cx="108585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 Box 56">
            <a:extLst>
              <a:ext uri="{FF2B5EF4-FFF2-40B4-BE49-F238E27FC236}">
                <a16:creationId xmlns:a16="http://schemas.microsoft.com/office/drawing/2014/main" id="{37A76479-758E-4C90-B085-2FB71E20293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46580" y="2969578"/>
            <a:ext cx="152558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Contact: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PE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xxx.xxx@dot.state.fl.us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305.xxx.xxxx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5867E2F-8C3F-429A-BC0C-D6728E6848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39900" y="5138579"/>
            <a:ext cx="4343400" cy="4368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37708F9-9D0B-45F6-9963-A9DC51D3A4C7}"/>
              </a:ext>
            </a:extLst>
          </p:cNvPr>
          <p:cNvSpPr txBox="1"/>
          <p:nvPr userDrawn="1"/>
        </p:nvSpPr>
        <p:spPr>
          <a:xfrm>
            <a:off x="3162262" y="8733364"/>
            <a:ext cx="148994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b="1" dirty="0"/>
              <a:t>Snubbs Consulting Inc.</a:t>
            </a:r>
          </a:p>
          <a:p>
            <a:pPr lvl="0" algn="ctr"/>
            <a:r>
              <a:rPr lang="en-US" sz="800" dirty="0"/>
              <a:t>12895 SW 132 Street, Suite 100</a:t>
            </a:r>
          </a:p>
          <a:p>
            <a:pPr lvl="0" algn="ctr"/>
            <a:r>
              <a:rPr lang="en-US" sz="800" dirty="0"/>
              <a:t>Miami, Florida 33186</a:t>
            </a:r>
          </a:p>
          <a:p>
            <a:pPr lvl="0" algn="ctr"/>
            <a:r>
              <a:rPr lang="en-US" sz="800" dirty="0"/>
              <a:t>Snubbs.com</a:t>
            </a:r>
          </a:p>
          <a:p>
            <a:endParaRPr lang="en-US" sz="12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F168E72-0ADB-4CCA-8546-D8FDC58CDA54}"/>
              </a:ext>
            </a:extLst>
          </p:cNvPr>
          <p:cNvSpPr txBox="1"/>
          <p:nvPr userDrawn="1"/>
        </p:nvSpPr>
        <p:spPr>
          <a:xfrm>
            <a:off x="2984500" y="5449922"/>
            <a:ext cx="1905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b="1" dirty="0"/>
              <a:t>Project Number</a:t>
            </a:r>
          </a:p>
          <a:p>
            <a:pPr lvl="0" algn="ctr"/>
            <a:r>
              <a:rPr lang="en-US" sz="1600" b="1" dirty="0"/>
              <a:t>Project Description</a:t>
            </a:r>
          </a:p>
          <a:p>
            <a:pPr lvl="0" algn="ctr"/>
            <a:r>
              <a:rPr lang="en-US" sz="1050" dirty="0"/>
              <a:t>FPID: XXXXXXXXX</a:t>
            </a:r>
          </a:p>
          <a:p>
            <a:pPr lvl="0" algn="ctr"/>
            <a:r>
              <a:rPr lang="en-US" sz="1050" dirty="0"/>
              <a:t>Creation Date: XX/XX/XXXX</a:t>
            </a:r>
          </a:p>
          <a:p>
            <a:endParaRPr lang="en-US" sz="1200" dirty="0"/>
          </a:p>
        </p:txBody>
      </p:sp>
      <p:sp>
        <p:nvSpPr>
          <p:cNvPr id="78" name="Text Box 56">
            <a:extLst>
              <a:ext uri="{FF2B5EF4-FFF2-40B4-BE49-F238E27FC236}">
                <a16:creationId xmlns:a16="http://schemas.microsoft.com/office/drawing/2014/main" id="{D9822103-1AEC-4261-9E1A-ED964127EE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25327" y="7577635"/>
            <a:ext cx="152558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Contact: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PE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xxx.xxx@snubbs.com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305.xxx.xxxx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9" name="Picture 3" descr="LOGO_rojo (1)">
            <a:extLst>
              <a:ext uri="{FF2B5EF4-FFF2-40B4-BE49-F238E27FC236}">
                <a16:creationId xmlns:a16="http://schemas.microsoft.com/office/drawing/2014/main" id="{CF3C6D10-23A1-405E-B824-05D4781CED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067" y="7041231"/>
            <a:ext cx="118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>
            <a:extLst>
              <a:ext uri="{FF2B5EF4-FFF2-40B4-BE49-F238E27FC236}">
                <a16:creationId xmlns:a16="http://schemas.microsoft.com/office/drawing/2014/main" id="{0FD6EC72-7BDC-448F-BFD9-D8B0B2DCAD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693" y="7041231"/>
            <a:ext cx="1085850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 Box 56">
            <a:extLst>
              <a:ext uri="{FF2B5EF4-FFF2-40B4-BE49-F238E27FC236}">
                <a16:creationId xmlns:a16="http://schemas.microsoft.com/office/drawing/2014/main" id="{94A13705-D457-4FA5-9FFD-7B68B7ACC7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71345" y="7576662"/>
            <a:ext cx="152558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Contact: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 </a:t>
            </a:r>
            <a:r>
              <a:rPr kumimoji="0" lang="en-US" altLang="en-US" sz="9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PE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xxx.xxx@dot.state.fl.us</a:t>
            </a:r>
            <a:b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305.xxx.xxxx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2" name="Picture 3" descr="LOGO_rojo (1)">
            <a:extLst>
              <a:ext uri="{FF2B5EF4-FFF2-40B4-BE49-F238E27FC236}">
                <a16:creationId xmlns:a16="http://schemas.microsoft.com/office/drawing/2014/main" id="{C7A0B3C0-C2F9-4E10-9383-411843CB18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106" y="2491740"/>
            <a:ext cx="118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71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8937A-36C1-4AC9-939E-59CF9D61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8"/>
            <a:ext cx="6703696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B59CA-83DE-406E-850C-869798A12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6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2DCA2-195D-4158-9205-F411D0BD1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4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D6D9-2BB6-4B6A-9ABE-93544D68EF1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E6B78-7013-4B58-953B-FEBDBF808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B2E0-38AB-4D5D-B712-F54A174BF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9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15FE-0F71-48FA-BE20-9A0B13499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2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1341135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4" indent="-335284" algn="l" defTabSz="1341135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52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19" kern="1200">
          <a:solidFill>
            <a:schemeClr val="tx1"/>
          </a:solidFill>
          <a:latin typeface="+mn-lt"/>
          <a:ea typeface="+mn-ea"/>
          <a:cs typeface="+mn-cs"/>
        </a:defRPr>
      </a:lvl2pPr>
      <a:lvl3pPr marL="1676420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988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57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25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692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260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29" indent="-335284" algn="l" defTabSz="1341135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68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35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04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73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40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08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977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544" algn="l" defTabSz="1341135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2331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Salgado</dc:creator>
  <cp:lastModifiedBy>Erik Salgado</cp:lastModifiedBy>
  <cp:revision>144</cp:revision>
  <cp:lastPrinted>2018-04-17T20:19:27Z</cp:lastPrinted>
  <dcterms:created xsi:type="dcterms:W3CDTF">2017-11-16T16:02:54Z</dcterms:created>
  <dcterms:modified xsi:type="dcterms:W3CDTF">2019-01-23T16:10:54Z</dcterms:modified>
</cp:coreProperties>
</file>